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2E"/>
    <a:srgbClr val="F97800"/>
    <a:srgbClr val="F9C000"/>
    <a:srgbClr val="1C8641"/>
    <a:srgbClr val="3C5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2" autoAdjust="0"/>
    <p:restoredTop sz="95232" autoAdjust="0"/>
  </p:normalViewPr>
  <p:slideViewPr>
    <p:cSldViewPr snapToGrid="0">
      <p:cViewPr varScale="1">
        <p:scale>
          <a:sx n="90" d="100"/>
          <a:sy n="90" d="100"/>
        </p:scale>
        <p:origin x="232" y="9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BB694-93ED-4967-BE07-B1BF62F02AA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55F979-94D0-47BB-A48E-9B10B1561CA0}">
      <dgm:prSet phldrT="[Text]" custT="1"/>
      <dgm:spPr/>
      <dgm:t>
        <a:bodyPr/>
        <a:lstStyle/>
        <a:p>
          <a:r>
            <a:rPr lang="en-US" sz="1800" b="1" i="0" baseline="0" dirty="0"/>
            <a:t>Forestry</a:t>
          </a:r>
        </a:p>
      </dgm:t>
    </dgm:pt>
    <dgm:pt modelId="{CB2E1E6B-B4DF-465E-9865-16FB2D79BB61}" type="parTrans" cxnId="{2BD496B6-7A6B-4999-B242-33AA47B2BB68}">
      <dgm:prSet/>
      <dgm:spPr/>
      <dgm:t>
        <a:bodyPr/>
        <a:lstStyle/>
        <a:p>
          <a:endParaRPr lang="en-US" b="1" i="0" baseline="0"/>
        </a:p>
      </dgm:t>
    </dgm:pt>
    <dgm:pt modelId="{DAC84928-DC74-40BB-A3AE-98103AC7C883}" type="sibTrans" cxnId="{2BD496B6-7A6B-4999-B242-33AA47B2BB68}">
      <dgm:prSet/>
      <dgm:spPr/>
      <dgm:t>
        <a:bodyPr/>
        <a:lstStyle/>
        <a:p>
          <a:endParaRPr lang="en-US"/>
        </a:p>
      </dgm:t>
    </dgm:pt>
    <dgm:pt modelId="{2F43AAA5-618B-439E-91B1-6F254B22C6ED}">
      <dgm:prSet phldrT="[Text]" custT="1"/>
      <dgm:spPr/>
      <dgm:t>
        <a:bodyPr/>
        <a:lstStyle/>
        <a:p>
          <a:r>
            <a:rPr lang="en-US" sz="1800" b="1" i="0" baseline="0" dirty="0"/>
            <a:t>Wildlife</a:t>
          </a:r>
          <a:endParaRPr lang="en-US" sz="1600" b="1" i="0" baseline="0" dirty="0"/>
        </a:p>
      </dgm:t>
    </dgm:pt>
    <dgm:pt modelId="{EBD8C27B-54AB-4C4F-B34D-576EF475481F}" type="parTrans" cxnId="{E2619CC4-8FD9-4000-8026-BA6EB98A3AF4}">
      <dgm:prSet/>
      <dgm:spPr/>
      <dgm:t>
        <a:bodyPr/>
        <a:lstStyle/>
        <a:p>
          <a:endParaRPr lang="en-US" b="1" i="0" baseline="0"/>
        </a:p>
      </dgm:t>
    </dgm:pt>
    <dgm:pt modelId="{A421E1F6-13CF-4C1E-8287-C030362380F1}" type="sibTrans" cxnId="{E2619CC4-8FD9-4000-8026-BA6EB98A3AF4}">
      <dgm:prSet/>
      <dgm:spPr/>
      <dgm:t>
        <a:bodyPr/>
        <a:lstStyle/>
        <a:p>
          <a:endParaRPr lang="en-US"/>
        </a:p>
      </dgm:t>
    </dgm:pt>
    <dgm:pt modelId="{1B5CFBB3-8A63-4068-99B2-B9D7229D67C7}">
      <dgm:prSet phldrT="[Text]"/>
      <dgm:spPr/>
      <dgm:t>
        <a:bodyPr/>
        <a:lstStyle/>
        <a:p>
          <a:r>
            <a:rPr lang="en-US" b="1" i="0" baseline="0" dirty="0"/>
            <a:t>Fisheries</a:t>
          </a:r>
        </a:p>
      </dgm:t>
    </dgm:pt>
    <dgm:pt modelId="{83BD9AA1-1F27-4803-8953-2CA29DA286F5}" type="parTrans" cxnId="{D21371CB-7E88-48F2-B898-C1C7D101532C}">
      <dgm:prSet/>
      <dgm:spPr/>
      <dgm:t>
        <a:bodyPr/>
        <a:lstStyle/>
        <a:p>
          <a:endParaRPr lang="en-US" b="1" i="0" baseline="0"/>
        </a:p>
      </dgm:t>
    </dgm:pt>
    <dgm:pt modelId="{42171D73-F2C6-4AE6-AC68-84AC0F4588F1}" type="sibTrans" cxnId="{D21371CB-7E88-48F2-B898-C1C7D101532C}">
      <dgm:prSet/>
      <dgm:spPr/>
      <dgm:t>
        <a:bodyPr/>
        <a:lstStyle/>
        <a:p>
          <a:endParaRPr lang="en-US"/>
        </a:p>
      </dgm:t>
    </dgm:pt>
    <dgm:pt modelId="{862A50C4-88E0-4C33-9B66-AC186A3C395F}">
      <dgm:prSet phldrT="[Text]"/>
      <dgm:spPr/>
      <dgm:t>
        <a:bodyPr/>
        <a:lstStyle/>
        <a:p>
          <a:r>
            <a:rPr lang="en-US" b="1" i="0" baseline="0" dirty="0"/>
            <a:t>Wood</a:t>
          </a:r>
        </a:p>
      </dgm:t>
    </dgm:pt>
    <dgm:pt modelId="{942FBED3-17D2-45AF-957C-1A91F24788FB}" type="parTrans" cxnId="{F1E38A41-0FCA-4DDC-8C8D-A77D17BAFF23}">
      <dgm:prSet/>
      <dgm:spPr/>
      <dgm:t>
        <a:bodyPr/>
        <a:lstStyle/>
        <a:p>
          <a:endParaRPr lang="en-US" b="1" i="0" baseline="0"/>
        </a:p>
      </dgm:t>
    </dgm:pt>
    <dgm:pt modelId="{96C254D6-458E-4171-A5C8-5D2A8ED1A084}" type="sibTrans" cxnId="{F1E38A41-0FCA-4DDC-8C8D-A77D17BAFF23}">
      <dgm:prSet/>
      <dgm:spPr/>
      <dgm:t>
        <a:bodyPr/>
        <a:lstStyle/>
        <a:p>
          <a:endParaRPr lang="en-US"/>
        </a:p>
      </dgm:t>
    </dgm:pt>
    <dgm:pt modelId="{B958FC9D-0C4F-4697-9912-1CD200CE769B}">
      <dgm:prSet custT="1"/>
      <dgm:spPr/>
      <dgm:t>
        <a:bodyPr/>
        <a:lstStyle/>
        <a:p>
          <a:r>
            <a:rPr lang="en-US" sz="1800" b="1" i="0" baseline="0" dirty="0"/>
            <a:t>Range</a:t>
          </a:r>
          <a:endParaRPr lang="en-US" sz="1500" b="1" i="0" baseline="0" dirty="0"/>
        </a:p>
      </dgm:t>
    </dgm:pt>
    <dgm:pt modelId="{3D6DD947-B5DC-46F0-A51B-9BA29D91E7E5}" type="parTrans" cxnId="{52C56F2C-AC1B-43FA-8A85-801DE1E41381}">
      <dgm:prSet/>
      <dgm:spPr/>
      <dgm:t>
        <a:bodyPr/>
        <a:lstStyle/>
        <a:p>
          <a:endParaRPr lang="en-US" b="1" i="0" baseline="0"/>
        </a:p>
      </dgm:t>
    </dgm:pt>
    <dgm:pt modelId="{2163EDF3-1804-47BE-8D79-DDC4A4129091}" type="sibTrans" cxnId="{52C56F2C-AC1B-43FA-8A85-801DE1E41381}">
      <dgm:prSet/>
      <dgm:spPr/>
      <dgm:t>
        <a:bodyPr/>
        <a:lstStyle/>
        <a:p>
          <a:endParaRPr lang="en-US"/>
        </a:p>
      </dgm:t>
    </dgm:pt>
    <dgm:pt modelId="{566827CF-5FC9-48A3-A0BF-79677A1B58EC}">
      <dgm:prSet custT="1"/>
      <dgm:spPr/>
      <dgm:t>
        <a:bodyPr/>
        <a:lstStyle/>
        <a:p>
          <a:r>
            <a:rPr lang="en-US" sz="1800" b="1" i="0" baseline="0" dirty="0"/>
            <a:t>Outdoor</a:t>
          </a:r>
          <a:endParaRPr lang="en-US" sz="1500" b="1" i="0" baseline="0" dirty="0"/>
        </a:p>
        <a:p>
          <a:r>
            <a:rPr lang="en-US" sz="1800" b="1" i="0" baseline="0" dirty="0"/>
            <a:t>Rec</a:t>
          </a:r>
          <a:endParaRPr lang="en-US" sz="1500" b="1" i="0" baseline="0" dirty="0"/>
        </a:p>
      </dgm:t>
    </dgm:pt>
    <dgm:pt modelId="{21E7F755-0355-4D7D-B0E0-186E2FEA8565}" type="parTrans" cxnId="{72009815-1740-42BD-9741-89DB661A4EBC}">
      <dgm:prSet/>
      <dgm:spPr/>
      <dgm:t>
        <a:bodyPr/>
        <a:lstStyle/>
        <a:p>
          <a:endParaRPr lang="en-US" b="1" i="0" baseline="0"/>
        </a:p>
      </dgm:t>
    </dgm:pt>
    <dgm:pt modelId="{442A39FE-3A16-4F5A-9C0F-5188025A2D99}" type="sibTrans" cxnId="{72009815-1740-42BD-9741-89DB661A4EBC}">
      <dgm:prSet/>
      <dgm:spPr/>
      <dgm:t>
        <a:bodyPr/>
        <a:lstStyle/>
        <a:p>
          <a:endParaRPr lang="en-US"/>
        </a:p>
      </dgm:t>
    </dgm:pt>
    <dgm:pt modelId="{15607C6D-9418-4C7B-BD40-7488D2A37F3E}">
      <dgm:prSet custT="1"/>
      <dgm:spPr/>
      <dgm:t>
        <a:bodyPr/>
        <a:lstStyle/>
        <a:p>
          <a:r>
            <a:rPr lang="en-US" sz="1800" b="1" i="0" baseline="0" dirty="0"/>
            <a:t>Energy</a:t>
          </a:r>
        </a:p>
      </dgm:t>
    </dgm:pt>
    <dgm:pt modelId="{48DBF135-A9DC-4591-A8BD-26AC11B6C57B}" type="parTrans" cxnId="{AAA77533-61BE-4C7C-83F2-98F629C99FA4}">
      <dgm:prSet/>
      <dgm:spPr/>
      <dgm:t>
        <a:bodyPr/>
        <a:lstStyle/>
        <a:p>
          <a:endParaRPr lang="en-US" b="1" i="0" baseline="0"/>
        </a:p>
      </dgm:t>
    </dgm:pt>
    <dgm:pt modelId="{F712F001-B3B5-41ED-8FB1-EB6E946D03D7}" type="sibTrans" cxnId="{AAA77533-61BE-4C7C-83F2-98F629C99FA4}">
      <dgm:prSet/>
      <dgm:spPr/>
      <dgm:t>
        <a:bodyPr/>
        <a:lstStyle/>
        <a:p>
          <a:endParaRPr lang="en-US"/>
        </a:p>
      </dgm:t>
    </dgm:pt>
    <dgm:pt modelId="{51316A82-F878-4523-BDCE-A43CF4C4A470}">
      <dgm:prSet custT="1"/>
      <dgm:spPr/>
      <dgm:t>
        <a:bodyPr/>
        <a:lstStyle/>
        <a:p>
          <a:r>
            <a:rPr lang="en-US" sz="1800" b="1" i="0" baseline="0" dirty="0"/>
            <a:t>Water</a:t>
          </a:r>
        </a:p>
      </dgm:t>
    </dgm:pt>
    <dgm:pt modelId="{2DED1D04-7E94-40BD-9198-F3079983E721}" type="parTrans" cxnId="{9262D43E-9ABB-43A9-99FD-57C609C7251D}">
      <dgm:prSet/>
      <dgm:spPr/>
      <dgm:t>
        <a:bodyPr/>
        <a:lstStyle/>
        <a:p>
          <a:endParaRPr lang="en-US" b="1" i="0" baseline="0"/>
        </a:p>
      </dgm:t>
    </dgm:pt>
    <dgm:pt modelId="{A06F548A-A291-4475-90E2-BC5C1F2EB709}" type="sibTrans" cxnId="{9262D43E-9ABB-43A9-99FD-57C609C7251D}">
      <dgm:prSet/>
      <dgm:spPr/>
      <dgm:t>
        <a:bodyPr/>
        <a:lstStyle/>
        <a:p>
          <a:endParaRPr lang="en-US"/>
        </a:p>
      </dgm:t>
    </dgm:pt>
    <dgm:pt modelId="{3DB63146-500A-46FB-8611-0972FE050794}">
      <dgm:prSet custT="1"/>
      <dgm:spPr/>
      <dgm:t>
        <a:bodyPr/>
        <a:lstStyle/>
        <a:p>
          <a:r>
            <a:rPr lang="en-US" sz="1800" b="1" i="0" baseline="0" dirty="0"/>
            <a:t>Env. Ed.</a:t>
          </a:r>
        </a:p>
      </dgm:t>
    </dgm:pt>
    <dgm:pt modelId="{E5280B5E-1116-48BA-9B89-4A825D8678C0}" type="parTrans" cxnId="{6DC83CB3-E36C-49C7-B140-08B5ED9FF1FE}">
      <dgm:prSet/>
      <dgm:spPr/>
      <dgm:t>
        <a:bodyPr/>
        <a:lstStyle/>
        <a:p>
          <a:endParaRPr lang="en-US" b="1" i="0" baseline="0"/>
        </a:p>
      </dgm:t>
    </dgm:pt>
    <dgm:pt modelId="{1FCD41B2-8456-4E78-B38D-2BB00A052BCA}" type="sibTrans" cxnId="{6DC83CB3-E36C-49C7-B140-08B5ED9FF1FE}">
      <dgm:prSet/>
      <dgm:spPr/>
      <dgm:t>
        <a:bodyPr/>
        <a:lstStyle/>
        <a:p>
          <a:endParaRPr lang="en-US"/>
        </a:p>
      </dgm:t>
    </dgm:pt>
    <dgm:pt modelId="{EABC2253-63C0-4D2E-8724-6BF2A0EF9BB6}">
      <dgm:prSet custT="1"/>
      <dgm:spPr/>
      <dgm:t>
        <a:bodyPr/>
        <a:lstStyle/>
        <a:p>
          <a:r>
            <a:rPr lang="en-US" sz="1800" b="1" i="0" baseline="0" dirty="0"/>
            <a:t>Youth</a:t>
          </a:r>
          <a:endParaRPr lang="en-US" sz="1500" b="1" i="0" baseline="0" dirty="0"/>
        </a:p>
      </dgm:t>
    </dgm:pt>
    <dgm:pt modelId="{AADFF337-03E3-4AF0-A71E-439E5D374511}" type="parTrans" cxnId="{4BBF9C3E-6B1C-446E-B631-AE6A0B85FCEC}">
      <dgm:prSet/>
      <dgm:spPr/>
      <dgm:t>
        <a:bodyPr/>
        <a:lstStyle/>
        <a:p>
          <a:endParaRPr lang="en-US" b="1" i="0" baseline="0"/>
        </a:p>
      </dgm:t>
    </dgm:pt>
    <dgm:pt modelId="{D83F229E-34AB-44C8-8ED6-3D819198E30B}" type="sibTrans" cxnId="{4BBF9C3E-6B1C-446E-B631-AE6A0B85FCEC}">
      <dgm:prSet/>
      <dgm:spPr/>
      <dgm:t>
        <a:bodyPr/>
        <a:lstStyle/>
        <a:p>
          <a:endParaRPr lang="en-US"/>
        </a:p>
      </dgm:t>
    </dgm:pt>
    <dgm:pt modelId="{D5F8077A-3AC0-4C24-9BD6-C6BE32249F8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i="0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ANREP</a:t>
          </a:r>
          <a:endParaRPr lang="en-US" sz="1900" b="1" i="0" cap="none" spc="0" baseline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8246538-D782-427F-B396-2899CFAB8D5B}" type="sibTrans" cxnId="{C8D1CF31-C263-4458-AA88-0832D342A73B}">
      <dgm:prSet/>
      <dgm:spPr/>
      <dgm:t>
        <a:bodyPr/>
        <a:lstStyle/>
        <a:p>
          <a:endParaRPr lang="en-US"/>
        </a:p>
      </dgm:t>
    </dgm:pt>
    <dgm:pt modelId="{9A733601-F869-4D5D-AF0B-5A3790010B48}" type="parTrans" cxnId="{C8D1CF31-C263-4458-AA88-0832D342A73B}">
      <dgm:prSet/>
      <dgm:spPr/>
      <dgm:t>
        <a:bodyPr/>
        <a:lstStyle/>
        <a:p>
          <a:endParaRPr lang="en-US"/>
        </a:p>
      </dgm:t>
    </dgm:pt>
    <dgm:pt modelId="{5C6A6263-10DD-4DF4-A910-0FEFFE98C2CF}" type="pres">
      <dgm:prSet presAssocID="{C09BB694-93ED-4967-BE07-B1BF62F02AA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436E56-C83C-4354-AABC-3C985E17128B}" type="pres">
      <dgm:prSet presAssocID="{D5F8077A-3AC0-4C24-9BD6-C6BE32249F82}" presName="centerShape" presStyleLbl="node0" presStyleIdx="0" presStyleCnt="1" custScaleX="186207"/>
      <dgm:spPr/>
    </dgm:pt>
    <dgm:pt modelId="{47D5EC48-8DDD-4D30-9984-D2D4FA24C0E3}" type="pres">
      <dgm:prSet presAssocID="{CB2E1E6B-B4DF-465E-9865-16FB2D79BB61}" presName="Name9" presStyleLbl="parChTrans1D2" presStyleIdx="0" presStyleCnt="10"/>
      <dgm:spPr/>
    </dgm:pt>
    <dgm:pt modelId="{E738AFA3-25B7-48FA-B2F4-D192256F4333}" type="pres">
      <dgm:prSet presAssocID="{CB2E1E6B-B4DF-465E-9865-16FB2D79BB61}" presName="connTx" presStyleLbl="parChTrans1D2" presStyleIdx="0" presStyleCnt="10"/>
      <dgm:spPr/>
    </dgm:pt>
    <dgm:pt modelId="{51CB1984-F0C0-45DA-AF40-383469782622}" type="pres">
      <dgm:prSet presAssocID="{F655F979-94D0-47BB-A48E-9B10B1561CA0}" presName="node" presStyleLbl="node1" presStyleIdx="0" presStyleCnt="10" custScaleX="117294" custScaleY="117294" custRadScaleRad="63466" custRadScaleInc="-757">
        <dgm:presLayoutVars>
          <dgm:bulletEnabled val="1"/>
        </dgm:presLayoutVars>
      </dgm:prSet>
      <dgm:spPr/>
    </dgm:pt>
    <dgm:pt modelId="{92B9CD7B-A250-4213-B148-D142A67CCB53}" type="pres">
      <dgm:prSet presAssocID="{EBD8C27B-54AB-4C4F-B34D-576EF475481F}" presName="Name9" presStyleLbl="parChTrans1D2" presStyleIdx="1" presStyleCnt="10"/>
      <dgm:spPr/>
    </dgm:pt>
    <dgm:pt modelId="{D9653782-EB0F-482D-8AF5-B9930F3E6079}" type="pres">
      <dgm:prSet presAssocID="{EBD8C27B-54AB-4C4F-B34D-576EF475481F}" presName="connTx" presStyleLbl="parChTrans1D2" presStyleIdx="1" presStyleCnt="10"/>
      <dgm:spPr/>
    </dgm:pt>
    <dgm:pt modelId="{5109081B-498B-4FEA-A71B-D020D85CB456}" type="pres">
      <dgm:prSet presAssocID="{2F43AAA5-618B-439E-91B1-6F254B22C6ED}" presName="node" presStyleLbl="node1" presStyleIdx="1" presStyleCnt="10" custScaleX="117294" custScaleY="117294" custRadScaleRad="105319" custRadScaleInc="452">
        <dgm:presLayoutVars>
          <dgm:bulletEnabled val="1"/>
        </dgm:presLayoutVars>
      </dgm:prSet>
      <dgm:spPr/>
    </dgm:pt>
    <dgm:pt modelId="{FDBA8A9C-CFC2-4437-B1EA-AED95A731369}" type="pres">
      <dgm:prSet presAssocID="{83BD9AA1-1F27-4803-8953-2CA29DA286F5}" presName="Name9" presStyleLbl="parChTrans1D2" presStyleIdx="2" presStyleCnt="10"/>
      <dgm:spPr/>
    </dgm:pt>
    <dgm:pt modelId="{AE967E31-5F44-46E8-A2C3-1C39A601D9D2}" type="pres">
      <dgm:prSet presAssocID="{83BD9AA1-1F27-4803-8953-2CA29DA286F5}" presName="connTx" presStyleLbl="parChTrans1D2" presStyleIdx="2" presStyleCnt="10"/>
      <dgm:spPr/>
    </dgm:pt>
    <dgm:pt modelId="{C81D0EBB-C675-462B-BCCA-97712B9AAF3E}" type="pres">
      <dgm:prSet presAssocID="{1B5CFBB3-8A63-4068-99B2-B9D7229D67C7}" presName="node" presStyleLbl="node1" presStyleIdx="2" presStyleCnt="10" custScaleX="117294" custScaleY="117294" custRadScaleRad="68730" custRadScaleInc="-25962">
        <dgm:presLayoutVars>
          <dgm:bulletEnabled val="1"/>
        </dgm:presLayoutVars>
      </dgm:prSet>
      <dgm:spPr/>
    </dgm:pt>
    <dgm:pt modelId="{2C73CD2A-58D8-40F5-B366-CDC921C74E18}" type="pres">
      <dgm:prSet presAssocID="{942FBED3-17D2-45AF-957C-1A91F24788FB}" presName="Name9" presStyleLbl="parChTrans1D2" presStyleIdx="3" presStyleCnt="10"/>
      <dgm:spPr/>
    </dgm:pt>
    <dgm:pt modelId="{A55235EA-F4B8-47E4-BF61-E70B9308C421}" type="pres">
      <dgm:prSet presAssocID="{942FBED3-17D2-45AF-957C-1A91F24788FB}" presName="connTx" presStyleLbl="parChTrans1D2" presStyleIdx="3" presStyleCnt="10"/>
      <dgm:spPr/>
    </dgm:pt>
    <dgm:pt modelId="{35677A94-0033-4464-884E-C10808C509F0}" type="pres">
      <dgm:prSet presAssocID="{862A50C4-88E0-4C33-9B66-AC186A3C395F}" presName="node" presStyleLbl="node1" presStyleIdx="3" presStyleCnt="10" custScaleX="117294" custScaleY="117294" custRadScaleRad="106802" custRadScaleInc="-13490">
        <dgm:presLayoutVars>
          <dgm:bulletEnabled val="1"/>
        </dgm:presLayoutVars>
      </dgm:prSet>
      <dgm:spPr/>
    </dgm:pt>
    <dgm:pt modelId="{C390DA57-9DE4-472F-9506-9FFF609275FF}" type="pres">
      <dgm:prSet presAssocID="{3D6DD947-B5DC-46F0-A51B-9BA29D91E7E5}" presName="Name9" presStyleLbl="parChTrans1D2" presStyleIdx="4" presStyleCnt="10"/>
      <dgm:spPr/>
    </dgm:pt>
    <dgm:pt modelId="{78111891-3FF8-4A8D-AA6B-A1184F2F9C0E}" type="pres">
      <dgm:prSet presAssocID="{3D6DD947-B5DC-46F0-A51B-9BA29D91E7E5}" presName="connTx" presStyleLbl="parChTrans1D2" presStyleIdx="4" presStyleCnt="10"/>
      <dgm:spPr/>
    </dgm:pt>
    <dgm:pt modelId="{5AB121C0-B93A-4DDB-9C94-F109799E5D58}" type="pres">
      <dgm:prSet presAssocID="{B958FC9D-0C4F-4697-9912-1CD200CE769B}" presName="node" presStyleLbl="node1" presStyleIdx="4" presStyleCnt="10" custScaleX="117294" custScaleY="117294" custRadScaleRad="59006" custRadScaleInc="-10983">
        <dgm:presLayoutVars>
          <dgm:bulletEnabled val="1"/>
        </dgm:presLayoutVars>
      </dgm:prSet>
      <dgm:spPr/>
    </dgm:pt>
    <dgm:pt modelId="{5D665740-1CAC-4913-8415-CD17FB69B135}" type="pres">
      <dgm:prSet presAssocID="{21E7F755-0355-4D7D-B0E0-186E2FEA8565}" presName="Name9" presStyleLbl="parChTrans1D2" presStyleIdx="5" presStyleCnt="10"/>
      <dgm:spPr/>
    </dgm:pt>
    <dgm:pt modelId="{FB3A1974-52D2-4170-B5AB-502B7D65CFEC}" type="pres">
      <dgm:prSet presAssocID="{21E7F755-0355-4D7D-B0E0-186E2FEA8565}" presName="connTx" presStyleLbl="parChTrans1D2" presStyleIdx="5" presStyleCnt="10"/>
      <dgm:spPr/>
    </dgm:pt>
    <dgm:pt modelId="{39CCC18A-A80E-49C8-86C6-EDE5F33E0456}" type="pres">
      <dgm:prSet presAssocID="{566827CF-5FC9-48A3-A0BF-79677A1B58EC}" presName="node" presStyleLbl="node1" presStyleIdx="5" presStyleCnt="10" custScaleX="117294" custScaleY="117294" custRadScaleRad="98108" custRadScaleInc="490">
        <dgm:presLayoutVars>
          <dgm:bulletEnabled val="1"/>
        </dgm:presLayoutVars>
      </dgm:prSet>
      <dgm:spPr/>
    </dgm:pt>
    <dgm:pt modelId="{D241E765-9F88-46AF-A0E7-5BBE7B1F2BF7}" type="pres">
      <dgm:prSet presAssocID="{48DBF135-A9DC-4591-A8BD-26AC11B6C57B}" presName="Name9" presStyleLbl="parChTrans1D2" presStyleIdx="6" presStyleCnt="10"/>
      <dgm:spPr/>
    </dgm:pt>
    <dgm:pt modelId="{35FD40D9-1792-45E4-9034-B6AB3EA8845C}" type="pres">
      <dgm:prSet presAssocID="{48DBF135-A9DC-4591-A8BD-26AC11B6C57B}" presName="connTx" presStyleLbl="parChTrans1D2" presStyleIdx="6" presStyleCnt="10"/>
      <dgm:spPr/>
    </dgm:pt>
    <dgm:pt modelId="{3197F9C3-0BAB-407E-8DEA-6D7FE5D39850}" type="pres">
      <dgm:prSet presAssocID="{15607C6D-9418-4C7B-BD40-7488D2A37F3E}" presName="node" presStyleLbl="node1" presStyleIdx="6" presStyleCnt="10" custScaleX="117294" custScaleY="117294" custRadScaleRad="57103" custRadScaleInc="-6164">
        <dgm:presLayoutVars>
          <dgm:bulletEnabled val="1"/>
        </dgm:presLayoutVars>
      </dgm:prSet>
      <dgm:spPr/>
    </dgm:pt>
    <dgm:pt modelId="{900E2936-26C5-4D5F-96DA-63595242D3F0}" type="pres">
      <dgm:prSet presAssocID="{2DED1D04-7E94-40BD-9198-F3079983E721}" presName="Name9" presStyleLbl="parChTrans1D2" presStyleIdx="7" presStyleCnt="10"/>
      <dgm:spPr/>
    </dgm:pt>
    <dgm:pt modelId="{25D43212-4CD2-4C4F-A18D-075CC67FAF76}" type="pres">
      <dgm:prSet presAssocID="{2DED1D04-7E94-40BD-9198-F3079983E721}" presName="connTx" presStyleLbl="parChTrans1D2" presStyleIdx="7" presStyleCnt="10"/>
      <dgm:spPr/>
    </dgm:pt>
    <dgm:pt modelId="{F027FD4A-D5C5-4565-A32B-2628B355707B}" type="pres">
      <dgm:prSet presAssocID="{51316A82-F878-4523-BDCE-A43CF4C4A470}" presName="node" presStyleLbl="node1" presStyleIdx="7" presStyleCnt="10" custScaleX="117294" custScaleY="117294">
        <dgm:presLayoutVars>
          <dgm:bulletEnabled val="1"/>
        </dgm:presLayoutVars>
      </dgm:prSet>
      <dgm:spPr/>
    </dgm:pt>
    <dgm:pt modelId="{59670E3F-0F02-4BC1-A200-9B771AD17C69}" type="pres">
      <dgm:prSet presAssocID="{E5280B5E-1116-48BA-9B89-4A825D8678C0}" presName="Name9" presStyleLbl="parChTrans1D2" presStyleIdx="8" presStyleCnt="10"/>
      <dgm:spPr/>
    </dgm:pt>
    <dgm:pt modelId="{4404D9A2-0103-4E1D-9C1A-BA8B6053302C}" type="pres">
      <dgm:prSet presAssocID="{E5280B5E-1116-48BA-9B89-4A825D8678C0}" presName="connTx" presStyleLbl="parChTrans1D2" presStyleIdx="8" presStyleCnt="10"/>
      <dgm:spPr/>
    </dgm:pt>
    <dgm:pt modelId="{BBEEBFA0-00E0-4AAD-B5CA-2A86033974B9}" type="pres">
      <dgm:prSet presAssocID="{3DB63146-500A-46FB-8611-0972FE050794}" presName="node" presStyleLbl="node1" presStyleIdx="8" presStyleCnt="10" custScaleX="117294" custScaleY="117294" custRadScaleRad="68794" custRadScaleInc="-8363">
        <dgm:presLayoutVars>
          <dgm:bulletEnabled val="1"/>
        </dgm:presLayoutVars>
      </dgm:prSet>
      <dgm:spPr/>
    </dgm:pt>
    <dgm:pt modelId="{BF1A91F5-3D30-42EE-BF65-D9F605DF54A3}" type="pres">
      <dgm:prSet presAssocID="{AADFF337-03E3-4AF0-A71E-439E5D374511}" presName="Name9" presStyleLbl="parChTrans1D2" presStyleIdx="9" presStyleCnt="10"/>
      <dgm:spPr/>
    </dgm:pt>
    <dgm:pt modelId="{9610C444-BCD9-4EE3-B57A-54FA6345830E}" type="pres">
      <dgm:prSet presAssocID="{AADFF337-03E3-4AF0-A71E-439E5D374511}" presName="connTx" presStyleLbl="parChTrans1D2" presStyleIdx="9" presStyleCnt="10"/>
      <dgm:spPr/>
    </dgm:pt>
    <dgm:pt modelId="{827354D6-5CA4-4A70-8C38-B50B7F4A0CC9}" type="pres">
      <dgm:prSet presAssocID="{EABC2253-63C0-4D2E-8724-6BF2A0EF9BB6}" presName="node" presStyleLbl="node1" presStyleIdx="9" presStyleCnt="10" custScaleX="117294" custScaleY="117294" custRadScaleRad="105284" custRadScaleInc="-22957">
        <dgm:presLayoutVars>
          <dgm:bulletEnabled val="1"/>
        </dgm:presLayoutVars>
      </dgm:prSet>
      <dgm:spPr/>
    </dgm:pt>
  </dgm:ptLst>
  <dgm:cxnLst>
    <dgm:cxn modelId="{EF071E09-0CF1-4A3C-ACD0-58835AF72D9F}" type="presOf" srcId="{83BD9AA1-1F27-4803-8953-2CA29DA286F5}" destId="{FDBA8A9C-CFC2-4437-B1EA-AED95A731369}" srcOrd="0" destOrd="0" presId="urn:microsoft.com/office/officeart/2005/8/layout/radial1"/>
    <dgm:cxn modelId="{E2D15809-65AE-4676-AAB5-68D423550FB0}" type="presOf" srcId="{1B5CFBB3-8A63-4068-99B2-B9D7229D67C7}" destId="{C81D0EBB-C675-462B-BCCA-97712B9AAF3E}" srcOrd="0" destOrd="0" presId="urn:microsoft.com/office/officeart/2005/8/layout/radial1"/>
    <dgm:cxn modelId="{211C6F0F-AF5F-499F-8C79-ECB2D48F873F}" type="presOf" srcId="{2F43AAA5-618B-439E-91B1-6F254B22C6ED}" destId="{5109081B-498B-4FEA-A71B-D020D85CB456}" srcOrd="0" destOrd="0" presId="urn:microsoft.com/office/officeart/2005/8/layout/radial1"/>
    <dgm:cxn modelId="{72009815-1740-42BD-9741-89DB661A4EBC}" srcId="{D5F8077A-3AC0-4C24-9BD6-C6BE32249F82}" destId="{566827CF-5FC9-48A3-A0BF-79677A1B58EC}" srcOrd="5" destOrd="0" parTransId="{21E7F755-0355-4D7D-B0E0-186E2FEA8565}" sibTransId="{442A39FE-3A16-4F5A-9C0F-5188025A2D99}"/>
    <dgm:cxn modelId="{EC108716-CCCE-4E66-919D-2AFDD4CFA162}" type="presOf" srcId="{D5F8077A-3AC0-4C24-9BD6-C6BE32249F82}" destId="{27436E56-C83C-4354-AABC-3C985E17128B}" srcOrd="0" destOrd="0" presId="urn:microsoft.com/office/officeart/2005/8/layout/radial1"/>
    <dgm:cxn modelId="{98A11321-7B78-4724-A912-636BC859DF1B}" type="presOf" srcId="{CB2E1E6B-B4DF-465E-9865-16FB2D79BB61}" destId="{47D5EC48-8DDD-4D30-9984-D2D4FA24C0E3}" srcOrd="0" destOrd="0" presId="urn:microsoft.com/office/officeart/2005/8/layout/radial1"/>
    <dgm:cxn modelId="{A3549423-7948-4B41-8CD4-AC9AC6020111}" type="presOf" srcId="{48DBF135-A9DC-4591-A8BD-26AC11B6C57B}" destId="{D241E765-9F88-46AF-A0E7-5BBE7B1F2BF7}" srcOrd="0" destOrd="0" presId="urn:microsoft.com/office/officeart/2005/8/layout/radial1"/>
    <dgm:cxn modelId="{52C56F2C-AC1B-43FA-8A85-801DE1E41381}" srcId="{D5F8077A-3AC0-4C24-9BD6-C6BE32249F82}" destId="{B958FC9D-0C4F-4697-9912-1CD200CE769B}" srcOrd="4" destOrd="0" parTransId="{3D6DD947-B5DC-46F0-A51B-9BA29D91E7E5}" sibTransId="{2163EDF3-1804-47BE-8D79-DDC4A4129091}"/>
    <dgm:cxn modelId="{6CA5672F-9EA5-4143-A46D-80B3C3893068}" type="presOf" srcId="{3D6DD947-B5DC-46F0-A51B-9BA29D91E7E5}" destId="{C390DA57-9DE4-472F-9506-9FFF609275FF}" srcOrd="0" destOrd="0" presId="urn:microsoft.com/office/officeart/2005/8/layout/radial1"/>
    <dgm:cxn modelId="{C8D1CF31-C263-4458-AA88-0832D342A73B}" srcId="{C09BB694-93ED-4967-BE07-B1BF62F02AA5}" destId="{D5F8077A-3AC0-4C24-9BD6-C6BE32249F82}" srcOrd="0" destOrd="0" parTransId="{9A733601-F869-4D5D-AF0B-5A3790010B48}" sibTransId="{D8246538-D782-427F-B396-2899CFAB8D5B}"/>
    <dgm:cxn modelId="{AAA77533-61BE-4C7C-83F2-98F629C99FA4}" srcId="{D5F8077A-3AC0-4C24-9BD6-C6BE32249F82}" destId="{15607C6D-9418-4C7B-BD40-7488D2A37F3E}" srcOrd="6" destOrd="0" parTransId="{48DBF135-A9DC-4591-A8BD-26AC11B6C57B}" sibTransId="{F712F001-B3B5-41ED-8FB1-EB6E946D03D7}"/>
    <dgm:cxn modelId="{DE826B3A-F34B-4B7F-AD50-BDD2D09890E2}" type="presOf" srcId="{48DBF135-A9DC-4591-A8BD-26AC11B6C57B}" destId="{35FD40D9-1792-45E4-9034-B6AB3EA8845C}" srcOrd="1" destOrd="0" presId="urn:microsoft.com/office/officeart/2005/8/layout/radial1"/>
    <dgm:cxn modelId="{F0A4953B-2006-4662-85B3-58647000577A}" type="presOf" srcId="{2DED1D04-7E94-40BD-9198-F3079983E721}" destId="{25D43212-4CD2-4C4F-A18D-075CC67FAF76}" srcOrd="1" destOrd="0" presId="urn:microsoft.com/office/officeart/2005/8/layout/radial1"/>
    <dgm:cxn modelId="{4BBF9C3E-6B1C-446E-B631-AE6A0B85FCEC}" srcId="{D5F8077A-3AC0-4C24-9BD6-C6BE32249F82}" destId="{EABC2253-63C0-4D2E-8724-6BF2A0EF9BB6}" srcOrd="9" destOrd="0" parTransId="{AADFF337-03E3-4AF0-A71E-439E5D374511}" sibTransId="{D83F229E-34AB-44C8-8ED6-3D819198E30B}"/>
    <dgm:cxn modelId="{9262D43E-9ABB-43A9-99FD-57C609C7251D}" srcId="{D5F8077A-3AC0-4C24-9BD6-C6BE32249F82}" destId="{51316A82-F878-4523-BDCE-A43CF4C4A470}" srcOrd="7" destOrd="0" parTransId="{2DED1D04-7E94-40BD-9198-F3079983E721}" sibTransId="{A06F548A-A291-4475-90E2-BC5C1F2EB709}"/>
    <dgm:cxn modelId="{F1E38A41-0FCA-4DDC-8C8D-A77D17BAFF23}" srcId="{D5F8077A-3AC0-4C24-9BD6-C6BE32249F82}" destId="{862A50C4-88E0-4C33-9B66-AC186A3C395F}" srcOrd="3" destOrd="0" parTransId="{942FBED3-17D2-45AF-957C-1A91F24788FB}" sibTransId="{96C254D6-458E-4171-A5C8-5D2A8ED1A084}"/>
    <dgm:cxn modelId="{6D4D7245-143C-4632-99A8-D7BE7270A388}" type="presOf" srcId="{862A50C4-88E0-4C33-9B66-AC186A3C395F}" destId="{35677A94-0033-4464-884E-C10808C509F0}" srcOrd="0" destOrd="0" presId="urn:microsoft.com/office/officeart/2005/8/layout/radial1"/>
    <dgm:cxn modelId="{B41E5B4D-6669-4952-981D-686614E049E2}" type="presOf" srcId="{EBD8C27B-54AB-4C4F-B34D-576EF475481F}" destId="{D9653782-EB0F-482D-8AF5-B9930F3E6079}" srcOrd="1" destOrd="0" presId="urn:microsoft.com/office/officeart/2005/8/layout/radial1"/>
    <dgm:cxn modelId="{0C000953-FBE8-4775-ADBA-0637F3E02E53}" type="presOf" srcId="{EBD8C27B-54AB-4C4F-B34D-576EF475481F}" destId="{92B9CD7B-A250-4213-B148-D142A67CCB53}" srcOrd="0" destOrd="0" presId="urn:microsoft.com/office/officeart/2005/8/layout/radial1"/>
    <dgm:cxn modelId="{F0824854-E0C1-474D-8F15-A30006C6110B}" type="presOf" srcId="{AADFF337-03E3-4AF0-A71E-439E5D374511}" destId="{BF1A91F5-3D30-42EE-BF65-D9F605DF54A3}" srcOrd="0" destOrd="0" presId="urn:microsoft.com/office/officeart/2005/8/layout/radial1"/>
    <dgm:cxn modelId="{4EFFBA5A-E17F-4D42-B70F-8608F92E3ECF}" type="presOf" srcId="{2DED1D04-7E94-40BD-9198-F3079983E721}" destId="{900E2936-26C5-4D5F-96DA-63595242D3F0}" srcOrd="0" destOrd="0" presId="urn:microsoft.com/office/officeart/2005/8/layout/radial1"/>
    <dgm:cxn modelId="{10826D74-7EDD-4E13-8D02-D08F3303B642}" type="presOf" srcId="{942FBED3-17D2-45AF-957C-1A91F24788FB}" destId="{2C73CD2A-58D8-40F5-B366-CDC921C74E18}" srcOrd="0" destOrd="0" presId="urn:microsoft.com/office/officeart/2005/8/layout/radial1"/>
    <dgm:cxn modelId="{83995476-409D-4621-8855-9AEB2E6E3493}" type="presOf" srcId="{51316A82-F878-4523-BDCE-A43CF4C4A470}" destId="{F027FD4A-D5C5-4565-A32B-2628B355707B}" srcOrd="0" destOrd="0" presId="urn:microsoft.com/office/officeart/2005/8/layout/radial1"/>
    <dgm:cxn modelId="{5FE8D4AD-CC80-4D77-AD7A-BC021131239A}" type="presOf" srcId="{EABC2253-63C0-4D2E-8724-6BF2A0EF9BB6}" destId="{827354D6-5CA4-4A70-8C38-B50B7F4A0CC9}" srcOrd="0" destOrd="0" presId="urn:microsoft.com/office/officeart/2005/8/layout/radial1"/>
    <dgm:cxn modelId="{AEB57EAE-70F2-4571-A672-616833FFEFAD}" type="presOf" srcId="{83BD9AA1-1F27-4803-8953-2CA29DA286F5}" destId="{AE967E31-5F44-46E8-A2C3-1C39A601D9D2}" srcOrd="1" destOrd="0" presId="urn:microsoft.com/office/officeart/2005/8/layout/radial1"/>
    <dgm:cxn modelId="{B6320DB2-846C-4075-8127-2715E3F8CD9D}" type="presOf" srcId="{F655F979-94D0-47BB-A48E-9B10B1561CA0}" destId="{51CB1984-F0C0-45DA-AF40-383469782622}" srcOrd="0" destOrd="0" presId="urn:microsoft.com/office/officeart/2005/8/layout/radial1"/>
    <dgm:cxn modelId="{6DC83CB3-E36C-49C7-B140-08B5ED9FF1FE}" srcId="{D5F8077A-3AC0-4C24-9BD6-C6BE32249F82}" destId="{3DB63146-500A-46FB-8611-0972FE050794}" srcOrd="8" destOrd="0" parTransId="{E5280B5E-1116-48BA-9B89-4A825D8678C0}" sibTransId="{1FCD41B2-8456-4E78-B38D-2BB00A052BCA}"/>
    <dgm:cxn modelId="{9D08FBB3-B0FA-4B34-A902-F532DA083391}" type="presOf" srcId="{3DB63146-500A-46FB-8611-0972FE050794}" destId="{BBEEBFA0-00E0-4AAD-B5CA-2A86033974B9}" srcOrd="0" destOrd="0" presId="urn:microsoft.com/office/officeart/2005/8/layout/radial1"/>
    <dgm:cxn modelId="{2BD496B6-7A6B-4999-B242-33AA47B2BB68}" srcId="{D5F8077A-3AC0-4C24-9BD6-C6BE32249F82}" destId="{F655F979-94D0-47BB-A48E-9B10B1561CA0}" srcOrd="0" destOrd="0" parTransId="{CB2E1E6B-B4DF-465E-9865-16FB2D79BB61}" sibTransId="{DAC84928-DC74-40BB-A3AE-98103AC7C883}"/>
    <dgm:cxn modelId="{F83548B7-2CA8-4D89-9E6B-DAF089345684}" type="presOf" srcId="{942FBED3-17D2-45AF-957C-1A91F24788FB}" destId="{A55235EA-F4B8-47E4-BF61-E70B9308C421}" srcOrd="1" destOrd="0" presId="urn:microsoft.com/office/officeart/2005/8/layout/radial1"/>
    <dgm:cxn modelId="{2712AEB7-6923-43D8-A055-BF0C349A609A}" type="presOf" srcId="{15607C6D-9418-4C7B-BD40-7488D2A37F3E}" destId="{3197F9C3-0BAB-407E-8DEA-6D7FE5D39850}" srcOrd="0" destOrd="0" presId="urn:microsoft.com/office/officeart/2005/8/layout/radial1"/>
    <dgm:cxn modelId="{1A1F15C4-E594-4D01-9EED-93EF19E057D5}" type="presOf" srcId="{3D6DD947-B5DC-46F0-A51B-9BA29D91E7E5}" destId="{78111891-3FF8-4A8D-AA6B-A1184F2F9C0E}" srcOrd="1" destOrd="0" presId="urn:microsoft.com/office/officeart/2005/8/layout/radial1"/>
    <dgm:cxn modelId="{E2619CC4-8FD9-4000-8026-BA6EB98A3AF4}" srcId="{D5F8077A-3AC0-4C24-9BD6-C6BE32249F82}" destId="{2F43AAA5-618B-439E-91B1-6F254B22C6ED}" srcOrd="1" destOrd="0" parTransId="{EBD8C27B-54AB-4C4F-B34D-576EF475481F}" sibTransId="{A421E1F6-13CF-4C1E-8287-C030362380F1}"/>
    <dgm:cxn modelId="{D21371CB-7E88-48F2-B898-C1C7D101532C}" srcId="{D5F8077A-3AC0-4C24-9BD6-C6BE32249F82}" destId="{1B5CFBB3-8A63-4068-99B2-B9D7229D67C7}" srcOrd="2" destOrd="0" parTransId="{83BD9AA1-1F27-4803-8953-2CA29DA286F5}" sibTransId="{42171D73-F2C6-4AE6-AC68-84AC0F4588F1}"/>
    <dgm:cxn modelId="{E874A1CD-E376-40FA-8C77-C43F0F731BB2}" type="presOf" srcId="{B958FC9D-0C4F-4697-9912-1CD200CE769B}" destId="{5AB121C0-B93A-4DDB-9C94-F109799E5D58}" srcOrd="0" destOrd="0" presId="urn:microsoft.com/office/officeart/2005/8/layout/radial1"/>
    <dgm:cxn modelId="{1793D0CD-585B-4408-B127-1CE78F602F74}" type="presOf" srcId="{E5280B5E-1116-48BA-9B89-4A825D8678C0}" destId="{59670E3F-0F02-4BC1-A200-9B771AD17C69}" srcOrd="0" destOrd="0" presId="urn:microsoft.com/office/officeart/2005/8/layout/radial1"/>
    <dgm:cxn modelId="{A6A5E5D2-A423-4BA2-A276-FAB32E1F083E}" type="presOf" srcId="{E5280B5E-1116-48BA-9B89-4A825D8678C0}" destId="{4404D9A2-0103-4E1D-9C1A-BA8B6053302C}" srcOrd="1" destOrd="0" presId="urn:microsoft.com/office/officeart/2005/8/layout/radial1"/>
    <dgm:cxn modelId="{6B7F29DA-B8BC-4FF6-B4E0-BEF61AE28932}" type="presOf" srcId="{21E7F755-0355-4D7D-B0E0-186E2FEA8565}" destId="{5D665740-1CAC-4913-8415-CD17FB69B135}" srcOrd="0" destOrd="0" presId="urn:microsoft.com/office/officeart/2005/8/layout/radial1"/>
    <dgm:cxn modelId="{1EED0ADC-1925-421F-9F02-C6F048E167D8}" type="presOf" srcId="{CB2E1E6B-B4DF-465E-9865-16FB2D79BB61}" destId="{E738AFA3-25B7-48FA-B2F4-D192256F4333}" srcOrd="1" destOrd="0" presId="urn:microsoft.com/office/officeart/2005/8/layout/radial1"/>
    <dgm:cxn modelId="{BBD2B9E3-A39D-4CE1-AC48-600552251E8C}" type="presOf" srcId="{C09BB694-93ED-4967-BE07-B1BF62F02AA5}" destId="{5C6A6263-10DD-4DF4-A910-0FEFFE98C2CF}" srcOrd="0" destOrd="0" presId="urn:microsoft.com/office/officeart/2005/8/layout/radial1"/>
    <dgm:cxn modelId="{AFEC1DE5-A6CF-4096-BBC7-DFAB3C8F5D47}" type="presOf" srcId="{AADFF337-03E3-4AF0-A71E-439E5D374511}" destId="{9610C444-BCD9-4EE3-B57A-54FA6345830E}" srcOrd="1" destOrd="0" presId="urn:microsoft.com/office/officeart/2005/8/layout/radial1"/>
    <dgm:cxn modelId="{E44925F7-7363-48A1-B6BD-460AF66CA9DA}" type="presOf" srcId="{566827CF-5FC9-48A3-A0BF-79677A1B58EC}" destId="{39CCC18A-A80E-49C8-86C6-EDE5F33E0456}" srcOrd="0" destOrd="0" presId="urn:microsoft.com/office/officeart/2005/8/layout/radial1"/>
    <dgm:cxn modelId="{BC7830FC-D4D5-4FA3-83DF-90371BCFD81C}" type="presOf" srcId="{21E7F755-0355-4D7D-B0E0-186E2FEA8565}" destId="{FB3A1974-52D2-4170-B5AB-502B7D65CFEC}" srcOrd="1" destOrd="0" presId="urn:microsoft.com/office/officeart/2005/8/layout/radial1"/>
    <dgm:cxn modelId="{85FB2FFF-82B0-49AC-BC71-79D1688F51E4}" type="presParOf" srcId="{5C6A6263-10DD-4DF4-A910-0FEFFE98C2CF}" destId="{27436E56-C83C-4354-AABC-3C985E17128B}" srcOrd="0" destOrd="0" presId="urn:microsoft.com/office/officeart/2005/8/layout/radial1"/>
    <dgm:cxn modelId="{0682C1E2-DA34-4C11-8323-B1F4574190C1}" type="presParOf" srcId="{5C6A6263-10DD-4DF4-A910-0FEFFE98C2CF}" destId="{47D5EC48-8DDD-4D30-9984-D2D4FA24C0E3}" srcOrd="1" destOrd="0" presId="urn:microsoft.com/office/officeart/2005/8/layout/radial1"/>
    <dgm:cxn modelId="{7D4A314D-8BDD-427D-8C03-CC08FC8E41C8}" type="presParOf" srcId="{47D5EC48-8DDD-4D30-9984-D2D4FA24C0E3}" destId="{E738AFA3-25B7-48FA-B2F4-D192256F4333}" srcOrd="0" destOrd="0" presId="urn:microsoft.com/office/officeart/2005/8/layout/radial1"/>
    <dgm:cxn modelId="{2CFEDA26-C760-4EF7-BDA4-637FB737B4C0}" type="presParOf" srcId="{5C6A6263-10DD-4DF4-A910-0FEFFE98C2CF}" destId="{51CB1984-F0C0-45DA-AF40-383469782622}" srcOrd="2" destOrd="0" presId="urn:microsoft.com/office/officeart/2005/8/layout/radial1"/>
    <dgm:cxn modelId="{B9ADE17B-611F-494C-8E5D-845D74015A1B}" type="presParOf" srcId="{5C6A6263-10DD-4DF4-A910-0FEFFE98C2CF}" destId="{92B9CD7B-A250-4213-B148-D142A67CCB53}" srcOrd="3" destOrd="0" presId="urn:microsoft.com/office/officeart/2005/8/layout/radial1"/>
    <dgm:cxn modelId="{81238678-6DC4-4118-88C8-79383352F5C2}" type="presParOf" srcId="{92B9CD7B-A250-4213-B148-D142A67CCB53}" destId="{D9653782-EB0F-482D-8AF5-B9930F3E6079}" srcOrd="0" destOrd="0" presId="urn:microsoft.com/office/officeart/2005/8/layout/radial1"/>
    <dgm:cxn modelId="{607D821B-63DF-4685-B816-2DFDA046788F}" type="presParOf" srcId="{5C6A6263-10DD-4DF4-A910-0FEFFE98C2CF}" destId="{5109081B-498B-4FEA-A71B-D020D85CB456}" srcOrd="4" destOrd="0" presId="urn:microsoft.com/office/officeart/2005/8/layout/radial1"/>
    <dgm:cxn modelId="{6737D357-58EF-44CB-A291-C1FA1600DC17}" type="presParOf" srcId="{5C6A6263-10DD-4DF4-A910-0FEFFE98C2CF}" destId="{FDBA8A9C-CFC2-4437-B1EA-AED95A731369}" srcOrd="5" destOrd="0" presId="urn:microsoft.com/office/officeart/2005/8/layout/radial1"/>
    <dgm:cxn modelId="{7B719674-8D17-4FD5-AF31-EA8E92530BD9}" type="presParOf" srcId="{FDBA8A9C-CFC2-4437-B1EA-AED95A731369}" destId="{AE967E31-5F44-46E8-A2C3-1C39A601D9D2}" srcOrd="0" destOrd="0" presId="urn:microsoft.com/office/officeart/2005/8/layout/radial1"/>
    <dgm:cxn modelId="{E52D3ED3-E76A-4779-932C-2D9E070BC75B}" type="presParOf" srcId="{5C6A6263-10DD-4DF4-A910-0FEFFE98C2CF}" destId="{C81D0EBB-C675-462B-BCCA-97712B9AAF3E}" srcOrd="6" destOrd="0" presId="urn:microsoft.com/office/officeart/2005/8/layout/radial1"/>
    <dgm:cxn modelId="{390E6C0B-40D1-4383-B89A-2A926DFB33DB}" type="presParOf" srcId="{5C6A6263-10DD-4DF4-A910-0FEFFE98C2CF}" destId="{2C73CD2A-58D8-40F5-B366-CDC921C74E18}" srcOrd="7" destOrd="0" presId="urn:microsoft.com/office/officeart/2005/8/layout/radial1"/>
    <dgm:cxn modelId="{D1DB3ED9-3E2A-4FF4-8521-2B2720E68FF7}" type="presParOf" srcId="{2C73CD2A-58D8-40F5-B366-CDC921C74E18}" destId="{A55235EA-F4B8-47E4-BF61-E70B9308C421}" srcOrd="0" destOrd="0" presId="urn:microsoft.com/office/officeart/2005/8/layout/radial1"/>
    <dgm:cxn modelId="{67690846-5DA3-4FAC-BE01-7216B17C1AB9}" type="presParOf" srcId="{5C6A6263-10DD-4DF4-A910-0FEFFE98C2CF}" destId="{35677A94-0033-4464-884E-C10808C509F0}" srcOrd="8" destOrd="0" presId="urn:microsoft.com/office/officeart/2005/8/layout/radial1"/>
    <dgm:cxn modelId="{6DDE4D18-1CBC-42CC-8163-8F5CABD3C2AA}" type="presParOf" srcId="{5C6A6263-10DD-4DF4-A910-0FEFFE98C2CF}" destId="{C390DA57-9DE4-472F-9506-9FFF609275FF}" srcOrd="9" destOrd="0" presId="urn:microsoft.com/office/officeart/2005/8/layout/radial1"/>
    <dgm:cxn modelId="{8B4800FF-92F9-475A-B03E-736A3CC0BCBC}" type="presParOf" srcId="{C390DA57-9DE4-472F-9506-9FFF609275FF}" destId="{78111891-3FF8-4A8D-AA6B-A1184F2F9C0E}" srcOrd="0" destOrd="0" presId="urn:microsoft.com/office/officeart/2005/8/layout/radial1"/>
    <dgm:cxn modelId="{7855BD4B-B6B7-4547-A3C5-D28A87E6E9DC}" type="presParOf" srcId="{5C6A6263-10DD-4DF4-A910-0FEFFE98C2CF}" destId="{5AB121C0-B93A-4DDB-9C94-F109799E5D58}" srcOrd="10" destOrd="0" presId="urn:microsoft.com/office/officeart/2005/8/layout/radial1"/>
    <dgm:cxn modelId="{16F2C2FE-9A3D-4519-809B-5AE0DBA229FA}" type="presParOf" srcId="{5C6A6263-10DD-4DF4-A910-0FEFFE98C2CF}" destId="{5D665740-1CAC-4913-8415-CD17FB69B135}" srcOrd="11" destOrd="0" presId="urn:microsoft.com/office/officeart/2005/8/layout/radial1"/>
    <dgm:cxn modelId="{6C3EBACC-F4A3-4057-A76C-F7F8E396809A}" type="presParOf" srcId="{5D665740-1CAC-4913-8415-CD17FB69B135}" destId="{FB3A1974-52D2-4170-B5AB-502B7D65CFEC}" srcOrd="0" destOrd="0" presId="urn:microsoft.com/office/officeart/2005/8/layout/radial1"/>
    <dgm:cxn modelId="{C166A812-3870-42D2-A590-70FD1AD8DB74}" type="presParOf" srcId="{5C6A6263-10DD-4DF4-A910-0FEFFE98C2CF}" destId="{39CCC18A-A80E-49C8-86C6-EDE5F33E0456}" srcOrd="12" destOrd="0" presId="urn:microsoft.com/office/officeart/2005/8/layout/radial1"/>
    <dgm:cxn modelId="{02617BAA-3BE2-4518-813D-7781BA4D4672}" type="presParOf" srcId="{5C6A6263-10DD-4DF4-A910-0FEFFE98C2CF}" destId="{D241E765-9F88-46AF-A0E7-5BBE7B1F2BF7}" srcOrd="13" destOrd="0" presId="urn:microsoft.com/office/officeart/2005/8/layout/radial1"/>
    <dgm:cxn modelId="{8E2E7BDE-9BBA-4977-8E64-6AA3BB6529F3}" type="presParOf" srcId="{D241E765-9F88-46AF-A0E7-5BBE7B1F2BF7}" destId="{35FD40D9-1792-45E4-9034-B6AB3EA8845C}" srcOrd="0" destOrd="0" presId="urn:microsoft.com/office/officeart/2005/8/layout/radial1"/>
    <dgm:cxn modelId="{FF70C79F-C103-4AE9-8EBB-D0D8B1DE0CFE}" type="presParOf" srcId="{5C6A6263-10DD-4DF4-A910-0FEFFE98C2CF}" destId="{3197F9C3-0BAB-407E-8DEA-6D7FE5D39850}" srcOrd="14" destOrd="0" presId="urn:microsoft.com/office/officeart/2005/8/layout/radial1"/>
    <dgm:cxn modelId="{817DE7DD-5DF3-4BE3-A28D-83CD0E35E580}" type="presParOf" srcId="{5C6A6263-10DD-4DF4-A910-0FEFFE98C2CF}" destId="{900E2936-26C5-4D5F-96DA-63595242D3F0}" srcOrd="15" destOrd="0" presId="urn:microsoft.com/office/officeart/2005/8/layout/radial1"/>
    <dgm:cxn modelId="{2C4F98B3-532C-4407-9937-0D057931FD08}" type="presParOf" srcId="{900E2936-26C5-4D5F-96DA-63595242D3F0}" destId="{25D43212-4CD2-4C4F-A18D-075CC67FAF76}" srcOrd="0" destOrd="0" presId="urn:microsoft.com/office/officeart/2005/8/layout/radial1"/>
    <dgm:cxn modelId="{A76D6B55-4523-445A-AA56-4A10BFBF9E4F}" type="presParOf" srcId="{5C6A6263-10DD-4DF4-A910-0FEFFE98C2CF}" destId="{F027FD4A-D5C5-4565-A32B-2628B355707B}" srcOrd="16" destOrd="0" presId="urn:microsoft.com/office/officeart/2005/8/layout/radial1"/>
    <dgm:cxn modelId="{EFEADA81-4DBB-45A4-989E-0CBD59F78BA9}" type="presParOf" srcId="{5C6A6263-10DD-4DF4-A910-0FEFFE98C2CF}" destId="{59670E3F-0F02-4BC1-A200-9B771AD17C69}" srcOrd="17" destOrd="0" presId="urn:microsoft.com/office/officeart/2005/8/layout/radial1"/>
    <dgm:cxn modelId="{96DF3AC9-6D68-4439-A091-9BE46A5B72B3}" type="presParOf" srcId="{59670E3F-0F02-4BC1-A200-9B771AD17C69}" destId="{4404D9A2-0103-4E1D-9C1A-BA8B6053302C}" srcOrd="0" destOrd="0" presId="urn:microsoft.com/office/officeart/2005/8/layout/radial1"/>
    <dgm:cxn modelId="{C0F96A60-9A86-48B2-85D9-5A90E5F7459C}" type="presParOf" srcId="{5C6A6263-10DD-4DF4-A910-0FEFFE98C2CF}" destId="{BBEEBFA0-00E0-4AAD-B5CA-2A86033974B9}" srcOrd="18" destOrd="0" presId="urn:microsoft.com/office/officeart/2005/8/layout/radial1"/>
    <dgm:cxn modelId="{8B245738-99FB-4E56-9C13-5EA7DFAEED19}" type="presParOf" srcId="{5C6A6263-10DD-4DF4-A910-0FEFFE98C2CF}" destId="{BF1A91F5-3D30-42EE-BF65-D9F605DF54A3}" srcOrd="19" destOrd="0" presId="urn:microsoft.com/office/officeart/2005/8/layout/radial1"/>
    <dgm:cxn modelId="{ED22B5F5-6E99-487F-943C-21B7205554DE}" type="presParOf" srcId="{BF1A91F5-3D30-42EE-BF65-D9F605DF54A3}" destId="{9610C444-BCD9-4EE3-B57A-54FA6345830E}" srcOrd="0" destOrd="0" presId="urn:microsoft.com/office/officeart/2005/8/layout/radial1"/>
    <dgm:cxn modelId="{4013E1DC-787C-43DF-92D7-72BE907D67EA}" type="presParOf" srcId="{5C6A6263-10DD-4DF4-A910-0FEFFE98C2CF}" destId="{827354D6-5CA4-4A70-8C38-B50B7F4A0CC9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36E56-C83C-4354-AABC-3C985E17128B}">
      <dsp:nvSpPr>
        <dsp:cNvPr id="0" name=""/>
        <dsp:cNvSpPr/>
      </dsp:nvSpPr>
      <dsp:spPr>
        <a:xfrm>
          <a:off x="3851845" y="2288031"/>
          <a:ext cx="2000307" cy="107423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ANREP</a:t>
          </a:r>
          <a:endParaRPr lang="en-US" sz="1900" b="1" i="0" kern="1200" cap="none" spc="0" baseline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44783" y="2445350"/>
        <a:ext cx="1414431" cy="759600"/>
      </dsp:txXfrm>
    </dsp:sp>
    <dsp:sp modelId="{47D5EC48-8DDD-4D30-9984-D2D4FA24C0E3}">
      <dsp:nvSpPr>
        <dsp:cNvPr id="0" name=""/>
        <dsp:cNvSpPr/>
      </dsp:nvSpPr>
      <dsp:spPr>
        <a:xfrm rot="16191824">
          <a:off x="4715627" y="2143295"/>
          <a:ext cx="269548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269548" y="9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i="0" kern="1200" baseline="0"/>
        </a:p>
      </dsp:txBody>
      <dsp:txXfrm rot="10800000">
        <a:off x="4843662" y="2146519"/>
        <a:ext cx="13477" cy="13477"/>
      </dsp:txXfrm>
    </dsp:sp>
    <dsp:sp modelId="{51CB1984-F0C0-45DA-AF40-383469782622}">
      <dsp:nvSpPr>
        <dsp:cNvPr id="0" name=""/>
        <dsp:cNvSpPr/>
      </dsp:nvSpPr>
      <dsp:spPr>
        <a:xfrm>
          <a:off x="4218573" y="758469"/>
          <a:ext cx="1260017" cy="1260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Forestry</a:t>
          </a:r>
        </a:p>
      </dsp:txBody>
      <dsp:txXfrm>
        <a:off x="4403098" y="942994"/>
        <a:ext cx="890967" cy="890967"/>
      </dsp:txXfrm>
    </dsp:sp>
    <dsp:sp modelId="{92B9CD7B-A250-4213-B148-D142A67CCB53}">
      <dsp:nvSpPr>
        <dsp:cNvPr id="0" name=""/>
        <dsp:cNvSpPr/>
      </dsp:nvSpPr>
      <dsp:spPr>
        <a:xfrm rot="18364882">
          <a:off x="4983167" y="1856284"/>
          <a:ext cx="1135195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1135195" y="9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i="0" kern="1200" baseline="0"/>
        </a:p>
      </dsp:txBody>
      <dsp:txXfrm>
        <a:off x="5522385" y="1837867"/>
        <a:ext cx="56759" cy="56759"/>
      </dsp:txXfrm>
    </dsp:sp>
    <dsp:sp modelId="{5109081B-498B-4FEA-A71B-D020D85CB456}">
      <dsp:nvSpPr>
        <dsp:cNvPr id="0" name=""/>
        <dsp:cNvSpPr/>
      </dsp:nvSpPr>
      <dsp:spPr>
        <a:xfrm>
          <a:off x="5626067" y="268355"/>
          <a:ext cx="1260017" cy="12600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Wildlife</a:t>
          </a:r>
          <a:endParaRPr lang="en-US" sz="1600" b="1" i="0" kern="1200" baseline="0" dirty="0"/>
        </a:p>
      </dsp:txBody>
      <dsp:txXfrm>
        <a:off x="5810592" y="452880"/>
        <a:ext cx="890967" cy="890967"/>
      </dsp:txXfrm>
    </dsp:sp>
    <dsp:sp modelId="{FDBA8A9C-CFC2-4437-B1EA-AED95A731369}">
      <dsp:nvSpPr>
        <dsp:cNvPr id="0" name=""/>
        <dsp:cNvSpPr/>
      </dsp:nvSpPr>
      <dsp:spPr>
        <a:xfrm rot="20239610">
          <a:off x="5638711" y="2471851"/>
          <a:ext cx="70283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70283" y="9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i="0" kern="1200" baseline="0"/>
        </a:p>
      </dsp:txBody>
      <dsp:txXfrm>
        <a:off x="5672096" y="2480057"/>
        <a:ext cx="3514" cy="3514"/>
      </dsp:txXfrm>
    </dsp:sp>
    <dsp:sp modelId="{C81D0EBB-C675-462B-BCCA-97712B9AAF3E}">
      <dsp:nvSpPr>
        <dsp:cNvPr id="0" name=""/>
        <dsp:cNvSpPr/>
      </dsp:nvSpPr>
      <dsp:spPr>
        <a:xfrm>
          <a:off x="5657591" y="1595407"/>
          <a:ext cx="1260017" cy="12600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/>
            <a:t>Fisheries</a:t>
          </a:r>
        </a:p>
      </dsp:txBody>
      <dsp:txXfrm>
        <a:off x="5842116" y="1779932"/>
        <a:ext cx="890967" cy="890967"/>
      </dsp:txXfrm>
    </dsp:sp>
    <dsp:sp modelId="{2C73CD2A-58D8-40F5-B366-CDC921C74E18}">
      <dsp:nvSpPr>
        <dsp:cNvPr id="0" name=""/>
        <dsp:cNvSpPr/>
      </dsp:nvSpPr>
      <dsp:spPr>
        <a:xfrm rot="934308">
          <a:off x="5723852" y="3178829"/>
          <a:ext cx="866088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866088" y="9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i="0" kern="1200" baseline="0"/>
        </a:p>
      </dsp:txBody>
      <dsp:txXfrm>
        <a:off x="6135244" y="3167140"/>
        <a:ext cx="43304" cy="43304"/>
      </dsp:txXfrm>
    </dsp:sp>
    <dsp:sp modelId="{35677A94-0033-4464-884E-C10808C509F0}">
      <dsp:nvSpPr>
        <dsp:cNvPr id="0" name=""/>
        <dsp:cNvSpPr/>
      </dsp:nvSpPr>
      <dsp:spPr>
        <a:xfrm>
          <a:off x="6550921" y="2844156"/>
          <a:ext cx="1260017" cy="12600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/>
            <a:t>Wood</a:t>
          </a:r>
        </a:p>
      </dsp:txBody>
      <dsp:txXfrm>
        <a:off x="6735446" y="3028681"/>
        <a:ext cx="890967" cy="890967"/>
      </dsp:txXfrm>
    </dsp:sp>
    <dsp:sp modelId="{C390DA57-9DE4-472F-9506-9FFF609275FF}">
      <dsp:nvSpPr>
        <dsp:cNvPr id="0" name=""/>
        <dsp:cNvSpPr/>
      </dsp:nvSpPr>
      <dsp:spPr>
        <a:xfrm rot="3121384">
          <a:off x="5223821" y="3341003"/>
          <a:ext cx="77296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77296" y="9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i="0" kern="1200" baseline="0"/>
        </a:p>
      </dsp:txBody>
      <dsp:txXfrm>
        <a:off x="5260537" y="3349033"/>
        <a:ext cx="3864" cy="3864"/>
      </dsp:txXfrm>
    </dsp:sp>
    <dsp:sp modelId="{5AB121C0-B93A-4DDB-9C94-F109799E5D58}">
      <dsp:nvSpPr>
        <dsp:cNvPr id="0" name=""/>
        <dsp:cNvSpPr/>
      </dsp:nvSpPr>
      <dsp:spPr>
        <a:xfrm>
          <a:off x="5043915" y="3248031"/>
          <a:ext cx="1260017" cy="12600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Range</a:t>
          </a:r>
          <a:endParaRPr lang="en-US" sz="1500" b="1" i="0" kern="1200" baseline="0" dirty="0"/>
        </a:p>
      </dsp:txBody>
      <dsp:txXfrm>
        <a:off x="5228440" y="3432556"/>
        <a:ext cx="890967" cy="890967"/>
      </dsp:txXfrm>
    </dsp:sp>
    <dsp:sp modelId="{5D665740-1CAC-4913-8415-CD17FB69B135}">
      <dsp:nvSpPr>
        <dsp:cNvPr id="0" name=""/>
        <dsp:cNvSpPr/>
      </dsp:nvSpPr>
      <dsp:spPr>
        <a:xfrm rot="5405292">
          <a:off x="4323492" y="3879175"/>
          <a:ext cx="1053738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1053738" y="9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i="0" kern="1200" baseline="0"/>
        </a:p>
      </dsp:txBody>
      <dsp:txXfrm rot="10800000">
        <a:off x="4824017" y="3862795"/>
        <a:ext cx="52686" cy="52686"/>
      </dsp:txXfrm>
    </dsp:sp>
    <dsp:sp modelId="{39CCC18A-A80E-49C8-86C6-EDE5F33E0456}">
      <dsp:nvSpPr>
        <dsp:cNvPr id="0" name=""/>
        <dsp:cNvSpPr/>
      </dsp:nvSpPr>
      <dsp:spPr>
        <a:xfrm>
          <a:off x="4218571" y="4416006"/>
          <a:ext cx="1260017" cy="1260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Outdoor</a:t>
          </a:r>
          <a:endParaRPr lang="en-US" sz="1500" b="1" i="0" kern="1200" baseline="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Rec</a:t>
          </a:r>
          <a:endParaRPr lang="en-US" sz="1500" b="1" i="0" kern="1200" baseline="0" dirty="0"/>
        </a:p>
      </dsp:txBody>
      <dsp:txXfrm>
        <a:off x="4403096" y="4600531"/>
        <a:ext cx="890967" cy="890967"/>
      </dsp:txXfrm>
    </dsp:sp>
    <dsp:sp modelId="{D241E765-9F88-46AF-A0E7-5BBE7B1F2BF7}">
      <dsp:nvSpPr>
        <dsp:cNvPr id="0" name=""/>
        <dsp:cNvSpPr/>
      </dsp:nvSpPr>
      <dsp:spPr>
        <a:xfrm rot="7493429">
          <a:off x="4462397" y="3338448"/>
          <a:ext cx="49397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49397" y="9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i="0" kern="1200" baseline="0"/>
        </a:p>
      </dsp:txBody>
      <dsp:txXfrm rot="10800000">
        <a:off x="4485861" y="3347176"/>
        <a:ext cx="2469" cy="2469"/>
      </dsp:txXfrm>
    </dsp:sp>
    <dsp:sp modelId="{3197F9C3-0BAB-407E-8DEA-6D7FE5D39850}">
      <dsp:nvSpPr>
        <dsp:cNvPr id="0" name=""/>
        <dsp:cNvSpPr/>
      </dsp:nvSpPr>
      <dsp:spPr>
        <a:xfrm>
          <a:off x="3482588" y="3255424"/>
          <a:ext cx="1260017" cy="12600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Energy</a:t>
          </a:r>
        </a:p>
      </dsp:txBody>
      <dsp:txXfrm>
        <a:off x="3667113" y="3439949"/>
        <a:ext cx="890967" cy="890967"/>
      </dsp:txXfrm>
    </dsp:sp>
    <dsp:sp modelId="{900E2936-26C5-4D5F-96DA-63595242D3F0}">
      <dsp:nvSpPr>
        <dsp:cNvPr id="0" name=""/>
        <dsp:cNvSpPr/>
      </dsp:nvSpPr>
      <dsp:spPr>
        <a:xfrm rot="9720000">
          <a:off x="3280309" y="3206626"/>
          <a:ext cx="733927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733927" y="9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i="0" kern="1200" baseline="0"/>
        </a:p>
      </dsp:txBody>
      <dsp:txXfrm rot="10800000">
        <a:off x="3628925" y="3198241"/>
        <a:ext cx="36696" cy="36696"/>
      </dsp:txXfrm>
    </dsp:sp>
    <dsp:sp modelId="{F027FD4A-D5C5-4565-A32B-2628B355707B}">
      <dsp:nvSpPr>
        <dsp:cNvPr id="0" name=""/>
        <dsp:cNvSpPr/>
      </dsp:nvSpPr>
      <dsp:spPr>
        <a:xfrm>
          <a:off x="2069087" y="2894662"/>
          <a:ext cx="1260017" cy="12600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Water</a:t>
          </a:r>
        </a:p>
      </dsp:txBody>
      <dsp:txXfrm>
        <a:off x="2253612" y="3079187"/>
        <a:ext cx="890967" cy="890967"/>
      </dsp:txXfrm>
    </dsp:sp>
    <dsp:sp modelId="{59670E3F-0F02-4BC1-A200-9B771AD17C69}">
      <dsp:nvSpPr>
        <dsp:cNvPr id="0" name=""/>
        <dsp:cNvSpPr/>
      </dsp:nvSpPr>
      <dsp:spPr>
        <a:xfrm rot="11789680">
          <a:off x="3962596" y="2553875"/>
          <a:ext cx="13847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13847" y="9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i="0" kern="1200" baseline="0"/>
        </a:p>
      </dsp:txBody>
      <dsp:txXfrm rot="10800000">
        <a:off x="3969174" y="2563492"/>
        <a:ext cx="692" cy="692"/>
      </dsp:txXfrm>
    </dsp:sp>
    <dsp:sp modelId="{BBEEBFA0-00E0-4AAD-B5CA-2A86033974B9}">
      <dsp:nvSpPr>
        <dsp:cNvPr id="0" name=""/>
        <dsp:cNvSpPr/>
      </dsp:nvSpPr>
      <dsp:spPr>
        <a:xfrm>
          <a:off x="2728791" y="1752988"/>
          <a:ext cx="1260017" cy="12600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Env. Ed.</a:t>
          </a:r>
        </a:p>
      </dsp:txBody>
      <dsp:txXfrm>
        <a:off x="2913316" y="1937513"/>
        <a:ext cx="890967" cy="890967"/>
      </dsp:txXfrm>
    </dsp:sp>
    <dsp:sp modelId="{BF1A91F5-3D30-42EE-BF65-D9F605DF54A3}">
      <dsp:nvSpPr>
        <dsp:cNvPr id="0" name=""/>
        <dsp:cNvSpPr/>
      </dsp:nvSpPr>
      <dsp:spPr>
        <a:xfrm rot="13792064">
          <a:off x="3524040" y="1900283"/>
          <a:ext cx="1113314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1113314" y="9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i="0" kern="1200" baseline="0"/>
        </a:p>
      </dsp:txBody>
      <dsp:txXfrm rot="10800000">
        <a:off x="4052864" y="1882414"/>
        <a:ext cx="55665" cy="55665"/>
      </dsp:txXfrm>
    </dsp:sp>
    <dsp:sp modelId="{827354D6-5CA4-4A70-8C38-B50B7F4A0CC9}">
      <dsp:nvSpPr>
        <dsp:cNvPr id="0" name=""/>
        <dsp:cNvSpPr/>
      </dsp:nvSpPr>
      <dsp:spPr>
        <a:xfrm>
          <a:off x="2685818" y="372962"/>
          <a:ext cx="1260017" cy="12600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Youth</a:t>
          </a:r>
          <a:endParaRPr lang="en-US" sz="1500" b="1" i="0" kern="1200" baseline="0" dirty="0"/>
        </a:p>
      </dsp:txBody>
      <dsp:txXfrm>
        <a:off x="2870343" y="557487"/>
        <a:ext cx="890967" cy="890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5/12/25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5/12/25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Active members are eligible to vote, and affiliate members 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673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83080" y="11693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Association of Natural Resource Extension Professionals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83080" y="4302196"/>
            <a:ext cx="4846320" cy="67300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Advancing Natural Resource Education and Collaboration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7" r="-140"/>
          <a:stretch/>
        </p:blipFill>
        <p:spPr>
          <a:xfrm>
            <a:off x="104112" y="2964600"/>
            <a:ext cx="1386360" cy="2188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81" b="21157"/>
          <a:stretch/>
        </p:blipFill>
        <p:spPr>
          <a:xfrm>
            <a:off x="6739128" y="2626655"/>
            <a:ext cx="2060767" cy="2468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906268"/>
            <a:ext cx="3282696" cy="2188464"/>
          </a:xfrm>
          <a:prstGeom prst="rect">
            <a:avLst/>
          </a:prstGeom>
        </p:spPr>
      </p:pic>
      <p:pic>
        <p:nvPicPr>
          <p:cNvPr id="13" name="Picture 12" descr="A logo with different symbols&#10;&#10;Description automatically generated">
            <a:extLst>
              <a:ext uri="{FF2B5EF4-FFF2-40B4-BE49-F238E27FC236}">
                <a16:creationId xmlns:a16="http://schemas.microsoft.com/office/drawing/2014/main" id="{B8A2A106-2C32-4EEB-94A6-FDD82558B5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01" y="185997"/>
            <a:ext cx="2728800" cy="24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/>
          <a:lstStyle/>
          <a:p>
            <a:fld id="{C9B55A74-0919-413E-865C-E0E8D1722ED7}" type="datetime1">
              <a:rPr lang="en-US" smtClean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/>
          <a:lstStyle/>
          <a:p>
            <a:fld id="{25BFE46A-5893-4F80-829A-F37AF8AAC03B}" type="datetime1">
              <a:rPr lang="en-US" smtClean="0"/>
              <a:pPr/>
              <a:t>5/12/25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848C-8FD1-D75B-5734-E0F6E00F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29CE-FFC7-B73C-A82C-3068FE952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BF54-2DBD-A69C-30F7-AB20F842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D255B-506E-64F5-93A6-15B3BAA4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25EE8-F00A-CD36-061F-1347DC5E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4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CACD-6C01-5E51-E019-E43466A8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60B3-A2A6-CF20-B53B-EFC44F41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A13B1-5CEC-0A1F-4905-E6E79537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D8275-E6BD-2E94-16C4-270B204C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682AE-F21F-818A-B996-1F9C9A24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9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CA54-BC21-B9C8-AE0C-4DC63884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95D79-CE34-205E-BA1F-74CE279FF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308D-0A87-5188-D0FE-28181436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7BA57-8061-3E13-188B-4DE72575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5A537-4BC5-B7BC-178A-253C17AF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6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E17B-D5EC-75BB-B19F-107120B6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C6A0-F78D-BA1B-FF24-358A93DB6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DD330-00C5-0956-DEFE-7431C6588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040F0-D9D3-09E7-A25F-C14C29C4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25278-1BAF-F327-6000-351120E8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CF96E-E5C4-2111-6B4C-BA239865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1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CDAE-92FD-6F64-73E9-20601A6B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7EAF7-B976-96A3-7DF8-79014D626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E386E-F3ED-0457-6D97-E5D5305A5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E4F2-C825-6B08-D626-2D6CC9C9E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90AF8-7144-2296-938C-422D86252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25C2C-1660-4DEF-AF92-6E32B8FB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0430F-DE50-3DB6-BFDA-B9A2CE72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10824-9179-F510-132E-999660FD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2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FD74-AE40-B3CE-13B5-14A00C18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2E958-876B-C2F2-3ECD-37542F8E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4F3965-1713-76A8-FE72-92B89352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936F8-ACF8-5DFD-2BF1-BDCC1D72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9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FCC70-BBBF-1CD3-634A-4845B394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E3586-E726-81B5-312B-DE51E8CE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86C83-BF7D-BCA8-D636-40E9362D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2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7FCC-3EAC-565E-D1D6-C1A72E471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58F8E-0335-B266-F19C-FD6F9007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F3E2C-BA38-2238-8245-DAC688F29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FD54D-C6C1-46CA-F17E-AD592CAE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0E183-DD4F-34F5-7415-FB962E6E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A2829-8A0C-3C03-EDFD-AEFE858D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6" y="1646199"/>
            <a:ext cx="9371948" cy="4620682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7" name="Picture 6" descr="A logo with different symbols&#10;&#10;Description automatically generated">
            <a:extLst>
              <a:ext uri="{FF2B5EF4-FFF2-40B4-BE49-F238E27FC236}">
                <a16:creationId xmlns:a16="http://schemas.microsoft.com/office/drawing/2014/main" id="{C91BE2D1-B6C8-75B0-AAC3-D9BBF24E3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01" y="185997"/>
            <a:ext cx="2728800" cy="24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18A1-86CF-88F9-AB5A-C8081C66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9AF34-C852-6A54-D4A5-EA7654893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F5701-C8DD-DCF0-1B02-84EBF9A95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29E1D-9473-78EB-EE88-2B06FE73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6BA43-C397-9470-E065-C2A6F62A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B7969-2A25-F47F-5FB5-0329D4EE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4AAF-5B30-FD2C-14B3-EDEE7CDB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F83B9-9D08-AA67-F1E7-80E9D52B5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43ED7-DF84-406B-E586-21D4E2EF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304BF-E329-3DCF-A4AE-E33C1855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2EF3-14AC-8043-4706-8CF15DF9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13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A55F1-7558-4366-8B57-CF226275D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7E231-02B2-8BAA-B191-42FBF8EB6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7D175-2AF6-69AF-B1D6-AEBA08C3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A871-7FBB-1BD5-D43D-DA1DB520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CB3AD-25A1-98E8-A69F-D5D3265A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4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/>
          <a:lstStyle/>
          <a:p>
            <a:fld id="{C81B9673-AC7F-4F1F-84E4-F0E5EAAE106D}" type="datetime1">
              <a:rPr lang="en-US" smtClean="0"/>
              <a:pPr/>
              <a:t>5/12/25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solidFill>
            <a:srgbClr val="3C5CA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1609344" y="6629400"/>
            <a:ext cx="10582656" cy="228600"/>
          </a:xfrm>
          <a:prstGeom prst="rect">
            <a:avLst/>
          </a:prstGeom>
          <a:solidFill>
            <a:srgbClr val="3C5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8EB19-9607-F887-9E59-CA4C04C5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B1294-FA67-089D-253D-268C7DE09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B272F-44C9-51ED-1523-8D3B8D90F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24EF04-7E0C-4DD0-96F1-3AA7525F873E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67AC7-13C1-4C23-534D-12322EDEA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4D20-8AFC-8DAB-FE97-9CD35D5CE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942E1-1E72-430C-9247-B759CB09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Association of Natural Resource Extension Professionals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Advancing Natural Resource Education and Collaboration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2A0E-5B5B-10F6-61C6-F05F81C5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5" y="987797"/>
            <a:ext cx="9371949" cy="1183566"/>
          </a:xfrm>
        </p:spPr>
        <p:txBody>
          <a:bodyPr>
            <a:normAutofit/>
          </a:bodyPr>
          <a:lstStyle/>
          <a:p>
            <a:r>
              <a:rPr lang="en-US" sz="4400" b="1" dirty="0"/>
              <a:t>Our 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65850-C10D-E811-803E-7AA80B01FF35}"/>
              </a:ext>
            </a:extLst>
          </p:cNvPr>
          <p:cNvSpPr txBox="1"/>
          <p:nvPr/>
        </p:nvSpPr>
        <p:spPr>
          <a:xfrm>
            <a:off x="1330625" y="2723875"/>
            <a:ext cx="82878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"Providing a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</a:t>
            </a:r>
            <a:r>
              <a:rPr lang="en-US" sz="3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peer-to-peer forum for members to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network</a:t>
            </a:r>
            <a:r>
              <a:rPr lang="en-US" sz="3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innovate</a:t>
            </a:r>
            <a:r>
              <a:rPr lang="en-US" sz="3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collaborate</a:t>
            </a:r>
            <a:r>
              <a:rPr lang="en-US" sz="3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while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advancing</a:t>
            </a:r>
            <a:r>
              <a:rPr lang="en-US" sz="3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professional status and recognition of our unique role as educators in the field of natural resources."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5602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8C82-0328-DFA9-2B48-DC6A40E0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66" y="890650"/>
            <a:ext cx="9371949" cy="1183566"/>
          </a:xfrm>
        </p:spPr>
        <p:txBody>
          <a:bodyPr>
            <a:normAutofit/>
          </a:bodyPr>
          <a:lstStyle/>
          <a:p>
            <a:r>
              <a:rPr lang="en-US" sz="4400" b="1" dirty="0"/>
              <a:t>Who can join?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3E31-9826-4702-9675-575959E08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64" y="2558889"/>
            <a:ext cx="10703842" cy="4620682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Active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&amp;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retired natural resource Extension System or Sea Grant employees (at any level)  </a:t>
            </a:r>
          </a:p>
          <a:p>
            <a:pPr lvl="1"/>
            <a:r>
              <a:rPr lang="en-US" sz="2800" b="1" i="1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Active members</a:t>
            </a:r>
            <a:r>
              <a:rPr lang="en-US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 vote, hold elected or appointed positions</a:t>
            </a:r>
            <a:endParaRPr lang="en-US" sz="28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ptos" panose="020B0004020202020204" pitchFamily="34" charset="0"/>
                <a:cs typeface="Times New Roman" panose="02020603050405020304" pitchFamily="18" charset="0"/>
              </a:rPr>
              <a:t>Natural resource education/outreach professional from other organizations or other countries </a:t>
            </a:r>
          </a:p>
          <a:p>
            <a:pPr lvl="1"/>
            <a:r>
              <a:rPr lang="en-US" sz="2800" b="1" i="1" dirty="0">
                <a:solidFill>
                  <a:schemeClr val="accent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Affiliate members</a:t>
            </a:r>
            <a:r>
              <a:rPr lang="en-US" sz="2800" i="1" dirty="0"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 not vote or hold elected office, but can do everything else</a:t>
            </a:r>
            <a:endParaRPr lang="en-US" sz="28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ptos" panose="020B0004020202020204" pitchFamily="34" charset="0"/>
                <a:cs typeface="Times New Roman" panose="02020603050405020304" pitchFamily="18" charset="0"/>
              </a:rPr>
              <a:t>Students enrolled full-time at university level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19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B5A9-DFAA-C479-F731-879ED004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741" y="4707410"/>
            <a:ext cx="3346614" cy="1183566"/>
          </a:xfrm>
        </p:spPr>
        <p:txBody>
          <a:bodyPr/>
          <a:lstStyle/>
          <a:p>
            <a:r>
              <a:rPr lang="en-US" dirty="0"/>
              <a:t>Many disciplines!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B698E4C-879E-BA05-3CB6-11EF07216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435906"/>
              </p:ext>
            </p:extLst>
          </p:nvPr>
        </p:nvGraphicFramePr>
        <p:xfrm>
          <a:off x="-425018" y="603849"/>
          <a:ext cx="9703998" cy="565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3130B217-7236-DD7D-6126-FCF538EDD909}"/>
              </a:ext>
            </a:extLst>
          </p:cNvPr>
          <p:cNvCxnSpPr/>
          <p:nvPr/>
        </p:nvCxnSpPr>
        <p:spPr>
          <a:xfrm rot="10800000">
            <a:off x="6096000" y="4862146"/>
            <a:ext cx="2080846" cy="800100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5E81-B6E8-6765-E8CD-555EB636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7" y="902621"/>
            <a:ext cx="9371949" cy="1183566"/>
          </a:xfrm>
        </p:spPr>
        <p:txBody>
          <a:bodyPr>
            <a:normAutofit/>
          </a:bodyPr>
          <a:lstStyle/>
          <a:p>
            <a:r>
              <a:rPr lang="en-US" sz="4400" b="1" dirty="0"/>
              <a:t>Member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7466-7C5F-CF59-4113-2DF67B96D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2305059"/>
            <a:ext cx="6828040" cy="4620682"/>
          </a:xfrm>
        </p:spPr>
        <p:txBody>
          <a:bodyPr>
            <a:normAutofit/>
          </a:bodyPr>
          <a:lstStyle/>
          <a:p>
            <a:r>
              <a:rPr lang="en-US" sz="2400" dirty="0"/>
              <a:t>Professional development – biennial conference, webinars, meet-ups, travel scholarships</a:t>
            </a:r>
          </a:p>
          <a:p>
            <a:r>
              <a:rPr lang="en-US" sz="2400" dirty="0"/>
              <a:t>Leadership opportunities – national board, committees</a:t>
            </a:r>
          </a:p>
          <a:p>
            <a:r>
              <a:rPr lang="en-US" sz="2400" dirty="0"/>
              <a:t>Recognition – national annual awards program</a:t>
            </a:r>
          </a:p>
          <a:p>
            <a:r>
              <a:rPr lang="en-US" sz="2400" dirty="0"/>
              <a:t>Networking – national focus initiatives, state chapters</a:t>
            </a:r>
          </a:p>
          <a:p>
            <a:r>
              <a:rPr lang="en-US" sz="2400" dirty="0"/>
              <a:t>Communication – monthly member newsletter, jobs board</a:t>
            </a:r>
          </a:p>
        </p:txBody>
      </p:sp>
      <p:pic>
        <p:nvPicPr>
          <p:cNvPr id="5" name="Picture 4" descr="A group of people smiling for a photo&#10;&#10;Description automatically generated">
            <a:extLst>
              <a:ext uri="{FF2B5EF4-FFF2-40B4-BE49-F238E27FC236}">
                <a16:creationId xmlns:a16="http://schemas.microsoft.com/office/drawing/2014/main" id="{43821ED8-919C-7601-BF24-332399397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38067" y="2826722"/>
            <a:ext cx="2543906" cy="1911225"/>
          </a:xfrm>
          <a:prstGeom prst="rect">
            <a:avLst/>
          </a:prstGeom>
        </p:spPr>
      </p:pic>
      <p:pic>
        <p:nvPicPr>
          <p:cNvPr id="7" name="Picture 6" descr="A group of people holding certificates&#10;&#10;Description automatically generated">
            <a:extLst>
              <a:ext uri="{FF2B5EF4-FFF2-40B4-BE49-F238E27FC236}">
                <a16:creationId xmlns:a16="http://schemas.microsoft.com/office/drawing/2014/main" id="{D6E6E6A2-4E09-36A3-941E-A10CF24DE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038" y="4200755"/>
            <a:ext cx="2389874" cy="19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CC7668-E1FC-11E2-B292-85EA3DB00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0" y="419705"/>
            <a:ext cx="5791177" cy="379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10AC2A-D16C-3DA6-8F8B-68388DADE43E}"/>
              </a:ext>
            </a:extLst>
          </p:cNvPr>
          <p:cNvSpPr txBox="1">
            <a:spLocks/>
          </p:cNvSpPr>
          <p:nvPr/>
        </p:nvSpPr>
        <p:spPr>
          <a:xfrm>
            <a:off x="171428" y="4835174"/>
            <a:ext cx="4778943" cy="1050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78D2E"/>
                </a:solidFill>
              </a:rPr>
              <a:t>$75/year – active &amp; affiliate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78D2E"/>
                </a:solidFill>
              </a:rPr>
              <a:t>$30/year- students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401C90-6017-A41C-9A73-6AB47839693A}"/>
              </a:ext>
            </a:extLst>
          </p:cNvPr>
          <p:cNvCxnSpPr>
            <a:cxnSpLocks/>
          </p:cNvCxnSpPr>
          <p:nvPr/>
        </p:nvCxnSpPr>
        <p:spPr>
          <a:xfrm flipV="1">
            <a:off x="4105720" y="4406821"/>
            <a:ext cx="0" cy="469979"/>
          </a:xfrm>
          <a:prstGeom prst="straightConnector1">
            <a:avLst/>
          </a:prstGeom>
          <a:ln w="76200">
            <a:solidFill>
              <a:srgbClr val="F97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97AF2B7-BFCF-2843-29E2-B266B55F4B3F}"/>
              </a:ext>
            </a:extLst>
          </p:cNvPr>
          <p:cNvSpPr/>
          <p:nvPr/>
        </p:nvSpPr>
        <p:spPr>
          <a:xfrm>
            <a:off x="3618419" y="3516561"/>
            <a:ext cx="974602" cy="706663"/>
          </a:xfrm>
          <a:prstGeom prst="ellipse">
            <a:avLst/>
          </a:prstGeom>
          <a:noFill/>
          <a:ln w="57150">
            <a:solidFill>
              <a:srgbClr val="F97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D08705-49BF-B72A-3009-AC880442F9F6}"/>
              </a:ext>
            </a:extLst>
          </p:cNvPr>
          <p:cNvSpPr txBox="1">
            <a:spLocks/>
          </p:cNvSpPr>
          <p:nvPr/>
        </p:nvSpPr>
        <p:spPr>
          <a:xfrm>
            <a:off x="88910" y="5732271"/>
            <a:ext cx="6492130" cy="800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Questions? anrep@anrep.org</a:t>
            </a:r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4071AF9D-3F31-22E8-5A1A-E2772DB15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330" y="3869892"/>
            <a:ext cx="2252415" cy="225241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777DE3A-AEB7-B7F6-B58B-D15D38DD565F}"/>
              </a:ext>
            </a:extLst>
          </p:cNvPr>
          <p:cNvSpPr txBox="1">
            <a:spLocks/>
          </p:cNvSpPr>
          <p:nvPr/>
        </p:nvSpPr>
        <p:spPr>
          <a:xfrm>
            <a:off x="6581040" y="1960740"/>
            <a:ext cx="5390581" cy="26128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1"/>
                </a:solidFill>
              </a:rPr>
              <a:t>Or Sign up </a:t>
            </a:r>
            <a:r>
              <a:rPr lang="en-US" sz="4400" b="1" i="1" dirty="0">
                <a:solidFill>
                  <a:schemeClr val="accent1"/>
                </a:solidFill>
              </a:rPr>
              <a:t>now</a:t>
            </a:r>
            <a:r>
              <a:rPr lang="en-US" sz="4400" b="1" dirty="0">
                <a:solidFill>
                  <a:schemeClr val="accent1"/>
                </a:solidFill>
              </a:rPr>
              <a:t> to Receive Information on Joining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45E5E-280E-CCA9-5DC7-AFE3EF27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0" y="2601019"/>
            <a:ext cx="5791177" cy="8139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Join now! </a:t>
            </a:r>
            <a:r>
              <a:rPr lang="en-US" sz="4400" b="1" dirty="0" err="1">
                <a:solidFill>
                  <a:schemeClr val="accent1"/>
                </a:solidFill>
              </a:rPr>
              <a:t>Anrep.org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E4843A-11B2-E3A9-4BA8-A911848E2ABE}"/>
              </a:ext>
            </a:extLst>
          </p:cNvPr>
          <p:cNvSpPr txBox="1">
            <a:spLocks/>
          </p:cNvSpPr>
          <p:nvPr/>
        </p:nvSpPr>
        <p:spPr>
          <a:xfrm>
            <a:off x="7027797" y="6132559"/>
            <a:ext cx="4778943" cy="3722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member.anrep.org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/members/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form.php?orgcode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ANRE&amp;fid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=8089319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22B374B-8991-DF99-04A7-2CCE19DC52F6}"/>
              </a:ext>
            </a:extLst>
          </p:cNvPr>
          <p:cNvSpPr/>
          <p:nvPr/>
        </p:nvSpPr>
        <p:spPr>
          <a:xfrm>
            <a:off x="8433106" y="4721568"/>
            <a:ext cx="704193" cy="631520"/>
          </a:xfrm>
          <a:prstGeom prst="rightArrow">
            <a:avLst/>
          </a:prstGeom>
          <a:solidFill>
            <a:srgbClr val="F97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E5C9-8A7E-D2A1-BD53-0CDF8396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087"/>
            <a:ext cx="10481937" cy="1183566"/>
          </a:xfrm>
        </p:spPr>
        <p:txBody>
          <a:bodyPr>
            <a:normAutofit fontScale="90000"/>
          </a:bodyPr>
          <a:lstStyle/>
          <a:p>
            <a:r>
              <a:rPr lang="en-US" dirty="0"/>
              <a:t>ANREP colors, logo &amp; find more</a:t>
            </a:r>
            <a:br>
              <a:rPr lang="en-US" dirty="0"/>
            </a:br>
            <a:r>
              <a:rPr lang="en-US" dirty="0" err="1"/>
              <a:t>anrep</a:t>
            </a:r>
            <a:r>
              <a:rPr lang="en-US" dirty="0"/>
              <a:t> promotional toolkit: https://</a:t>
            </a:r>
            <a:r>
              <a:rPr lang="en-US" dirty="0" err="1"/>
              <a:t>anrep.org</a:t>
            </a:r>
            <a:r>
              <a:rPr lang="en-US" dirty="0"/>
              <a:t>/</a:t>
            </a:r>
            <a:r>
              <a:rPr lang="en-US" dirty="0" err="1"/>
              <a:t>anrep_promotional_toolkit.php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196423-68F6-75E4-9F7D-C8BC49A26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0" y="1646238"/>
            <a:ext cx="5999259" cy="4621212"/>
          </a:xfr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4586B573-ACC8-F0E9-0E58-65F47BAF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732087"/>
            <a:ext cx="3888629" cy="31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Custom 4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004726"/>
      </a:accent1>
      <a:accent2>
        <a:srgbClr val="2A6CB2"/>
      </a:accent2>
      <a:accent3>
        <a:srgbClr val="278D2E"/>
      </a:accent3>
      <a:accent4>
        <a:srgbClr val="F97800"/>
      </a:accent4>
      <a:accent5>
        <a:srgbClr val="3C5CA6"/>
      </a:accent5>
      <a:accent6>
        <a:srgbClr val="F97800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311</TotalTime>
  <Words>269</Words>
  <Application>Microsoft Macintosh PowerPoint</Application>
  <PresentationFormat>Widescreen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Corbel</vt:lpstr>
      <vt:lpstr>Ecology 16x9</vt:lpstr>
      <vt:lpstr>Custom Design</vt:lpstr>
      <vt:lpstr>Association of Natural Resource Extension Professionals</vt:lpstr>
      <vt:lpstr>Our Mission</vt:lpstr>
      <vt:lpstr>Who can join?</vt:lpstr>
      <vt:lpstr>Many disciplines!</vt:lpstr>
      <vt:lpstr>Member benefits</vt:lpstr>
      <vt:lpstr>Join now! Anrep.org</vt:lpstr>
      <vt:lpstr>ANREP colors, logo &amp; find more anrep promotional toolkit: https://anrep.org/anrep_promotional_toolkit.php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Dean Solomon</dc:creator>
  <cp:lastModifiedBy>Leslie Boby-sabatinelli</cp:lastModifiedBy>
  <cp:revision>8</cp:revision>
  <dcterms:created xsi:type="dcterms:W3CDTF">2025-01-29T20:41:06Z</dcterms:created>
  <dcterms:modified xsi:type="dcterms:W3CDTF">2025-05-12T15:56:14Z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